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25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03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7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065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6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2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77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94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83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82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31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481EC-D578-40E6-B948-7EF9C2B2748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71A99-69FA-4F41-A5E8-C58BD5859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7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07200" y="552011"/>
            <a:ext cx="5080937" cy="526297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Décidez si la phrase est logique ou pas logique:</a:t>
            </a:r>
          </a:p>
          <a:p>
            <a:endParaRPr lang="fr-FR" sz="2800" dirty="0" smtClean="0"/>
          </a:p>
          <a:p>
            <a:pPr marL="514350" indent="-514350">
              <a:buAutoNum type="arabicPeriod"/>
            </a:pPr>
            <a:r>
              <a:rPr lang="fr-FR" sz="2800" dirty="0" smtClean="0"/>
              <a:t>Chaque matin, mon réveil sonne et je me couche.</a:t>
            </a:r>
          </a:p>
          <a:p>
            <a:pPr marL="514350" indent="-514350">
              <a:buAutoNum type="arabicPeriod"/>
            </a:pPr>
            <a:endParaRPr lang="fr-FR" sz="2800" dirty="0" smtClean="0"/>
          </a:p>
          <a:p>
            <a:pPr marL="514350" indent="-514350">
              <a:buAutoNum type="arabicPeriod"/>
            </a:pPr>
            <a:r>
              <a:rPr lang="fr-FR" sz="2800" dirty="0" smtClean="0"/>
              <a:t>Je me prépare et ensuite je m’en vais.</a:t>
            </a:r>
          </a:p>
          <a:p>
            <a:pPr marL="514350" indent="-514350">
              <a:buAutoNum type="arabicPeriod"/>
            </a:pPr>
            <a:endParaRPr lang="fr-FR" sz="2800" dirty="0" smtClean="0"/>
          </a:p>
          <a:p>
            <a:pPr marL="514350" indent="-514350">
              <a:buAutoNum type="arabicPeriod"/>
            </a:pPr>
            <a:r>
              <a:rPr lang="fr-FR" sz="2800" dirty="0" smtClean="0"/>
              <a:t>J’ouvre le robinet de la baignoire, et je me lave les mains.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62483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07200" y="552011"/>
            <a:ext cx="5384799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Tell </a:t>
            </a:r>
            <a:r>
              <a:rPr lang="en-US" sz="2800" dirty="0"/>
              <a:t>what you do with each of the following items by completing the statements below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pPr marL="514350" indent="-514350">
              <a:buAutoNum type="arabicPeriod"/>
            </a:pPr>
            <a:r>
              <a:rPr lang="fr-FR" sz="2800" dirty="0" smtClean="0"/>
              <a:t>J’utilise </a:t>
            </a:r>
            <a:r>
              <a:rPr lang="fr-FR" sz="2800" dirty="0"/>
              <a:t>la </a:t>
            </a:r>
            <a:r>
              <a:rPr lang="fr-FR" sz="2800" dirty="0" smtClean="0"/>
              <a:t>_____________ </a:t>
            </a:r>
            <a:r>
              <a:rPr lang="fr-FR" sz="2800" dirty="0"/>
              <a:t>et </a:t>
            </a:r>
            <a:r>
              <a:rPr lang="fr-FR" sz="2800" dirty="0" smtClean="0"/>
              <a:t>le ________quand je __________.</a:t>
            </a:r>
          </a:p>
          <a:p>
            <a:pPr marL="514350" indent="-514350">
              <a:buAutoNum type="arabicPeriod"/>
            </a:pPr>
            <a:endParaRPr lang="fr-FR" sz="2800" dirty="0" smtClean="0"/>
          </a:p>
          <a:p>
            <a:pPr marL="400050" indent="-400050">
              <a:buAutoNum type="arabicPeriod"/>
            </a:pPr>
            <a:r>
              <a:rPr lang="fr-FR" sz="2800" dirty="0"/>
              <a:t>J’utilise le </a:t>
            </a:r>
            <a:r>
              <a:rPr lang="fr-FR" sz="2800" dirty="0" smtClean="0"/>
              <a:t>________ </a:t>
            </a:r>
            <a:r>
              <a:rPr lang="fr-FR" sz="2800" dirty="0"/>
              <a:t>quand </a:t>
            </a:r>
            <a:r>
              <a:rPr lang="fr-FR" sz="2800" dirty="0" smtClean="0"/>
              <a:t>je ______________ </a:t>
            </a:r>
            <a:r>
              <a:rPr lang="fr-FR" sz="2800" dirty="0"/>
              <a:t>.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73" y="3877605"/>
            <a:ext cx="3638550" cy="22468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73" y="685801"/>
            <a:ext cx="3682977" cy="24582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6173" y="702667"/>
            <a:ext cx="488950" cy="7694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946173" y="3877605"/>
            <a:ext cx="488950" cy="7694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806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974" y="266261"/>
            <a:ext cx="11830050" cy="35394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Complete </a:t>
            </a:r>
            <a:r>
              <a:rPr lang="en-US" sz="2800" dirty="0" smtClean="0"/>
              <a:t>the </a:t>
            </a:r>
            <a:r>
              <a:rPr lang="en-US" sz="2800" dirty="0"/>
              <a:t>description of </a:t>
            </a:r>
            <a:r>
              <a:rPr lang="en-US" sz="2800" dirty="0" smtClean="0"/>
              <a:t>someone’s daily </a:t>
            </a:r>
            <a:r>
              <a:rPr lang="en-US" sz="2800" dirty="0"/>
              <a:t>morning routine with a logical transition word, item, or activity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pPr marL="514350" indent="-514350">
              <a:buAutoNum type="arabicParenBoth"/>
            </a:pPr>
            <a:r>
              <a:rPr lang="fr-FR" sz="2800" dirty="0" smtClean="0"/>
              <a:t>_______________ </a:t>
            </a:r>
            <a:r>
              <a:rPr lang="fr-FR" sz="2800" dirty="0"/>
              <a:t>matin, je me réveille quand mon </a:t>
            </a:r>
            <a:r>
              <a:rPr lang="fr-FR" sz="2800" dirty="0" smtClean="0"/>
              <a:t>_____________ </a:t>
            </a:r>
            <a:r>
              <a:rPr lang="fr-FR" sz="2800" dirty="0"/>
              <a:t>sonne</a:t>
            </a:r>
            <a:r>
              <a:rPr lang="fr-FR" sz="2800" dirty="0" smtClean="0"/>
              <a:t>.</a:t>
            </a:r>
          </a:p>
          <a:p>
            <a:pPr marL="514350" indent="-514350">
              <a:buAutoNum type="arabicParenBoth"/>
            </a:pPr>
            <a:endParaRPr lang="fr-FR" sz="2800" dirty="0" smtClean="0"/>
          </a:p>
          <a:p>
            <a:pPr marL="514350" indent="-514350">
              <a:buAutoNum type="arabicParenBoth"/>
            </a:pPr>
            <a:r>
              <a:rPr lang="fr-FR" sz="2800" dirty="0" smtClean="0"/>
              <a:t>Je cherche mes vêtements et ____________________.</a:t>
            </a:r>
          </a:p>
          <a:p>
            <a:pPr marL="514350" indent="-514350">
              <a:buAutoNum type="arabicParenBoth"/>
            </a:pPr>
            <a:endParaRPr lang="fr-FR" sz="2800" dirty="0" smtClean="0"/>
          </a:p>
          <a:p>
            <a:pPr marL="514350" indent="-514350">
              <a:buAutoNum type="arabicParenBoth"/>
            </a:pPr>
            <a:r>
              <a:rPr lang="fr-FR" sz="2800" dirty="0" smtClean="0"/>
              <a:t> Ensuite, _______________ le petit déjeuner dans la cuisine.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660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850" y="1028261"/>
            <a:ext cx="8686800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Put each of the following expressions in French</a:t>
            </a:r>
            <a:r>
              <a:rPr lang="en-US" sz="2800" dirty="0" smtClean="0"/>
              <a:t>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972836"/>
              </p:ext>
            </p:extLst>
          </p:nvPr>
        </p:nvGraphicFramePr>
        <p:xfrm>
          <a:off x="317500" y="1538816"/>
          <a:ext cx="8731251" cy="41571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10417"/>
                <a:gridCol w="2910417"/>
                <a:gridCol w="2910417"/>
              </a:tblGrid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err="1" smtClean="0"/>
                        <a:t>En</a:t>
                      </a:r>
                      <a:r>
                        <a:rPr lang="en-US" sz="4400" dirty="0" smtClean="0"/>
                        <a:t> </a:t>
                      </a:r>
                      <a:r>
                        <a:rPr lang="en-US" sz="4400" dirty="0" err="1" smtClean="0"/>
                        <a:t>anglais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Informal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Formal</a:t>
                      </a:r>
                      <a:endParaRPr lang="en-US" sz="4400" dirty="0"/>
                    </a:p>
                  </a:txBody>
                  <a:tcPr anchor="ctr"/>
                </a:tc>
              </a:tr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Hurry up!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4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4400"/>
                    </a:p>
                  </a:txBody>
                  <a:tcPr anchor="ctr"/>
                </a:tc>
              </a:tr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You’re going to be late!</a:t>
                      </a:r>
                      <a:endParaRPr lang="en-US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4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1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342461"/>
            <a:ext cx="8686800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Complete the chart below.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35169"/>
              </p:ext>
            </p:extLst>
          </p:nvPr>
        </p:nvGraphicFramePr>
        <p:xfrm>
          <a:off x="282574" y="865681"/>
          <a:ext cx="8731251" cy="420398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10417"/>
                <a:gridCol w="2910417"/>
                <a:gridCol w="2910417"/>
              </a:tblGrid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Tout = 1.________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Singular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Plural</a:t>
                      </a:r>
                      <a:endParaRPr lang="en-US" sz="4400" dirty="0"/>
                    </a:p>
                  </a:txBody>
                  <a:tcPr anchor="ctr"/>
                </a:tc>
              </a:tr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Masculine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400" dirty="0" smtClean="0"/>
                        <a:t>2.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400" dirty="0" smtClean="0"/>
                        <a:t>4.</a:t>
                      </a:r>
                      <a:endParaRPr lang="en-US" sz="4400" dirty="0"/>
                    </a:p>
                  </a:txBody>
                  <a:tcPr anchor="ctr"/>
                </a:tc>
              </a:tr>
              <a:tr h="138571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Feminine</a:t>
                      </a:r>
                      <a:endParaRPr lang="en-US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400" dirty="0" smtClean="0"/>
                        <a:t>3.</a:t>
                      </a:r>
                      <a:endParaRPr lang="en-US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400" dirty="0" smtClean="0"/>
                        <a:t>5.</a:t>
                      </a:r>
                      <a:endParaRPr lang="en-US" sz="4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5104961"/>
            <a:ext cx="8686800" cy="120032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6. The expression “tout le monde” means:</a:t>
            </a:r>
          </a:p>
          <a:p>
            <a:r>
              <a:rPr lang="en-US" sz="36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300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"/>
            <a:ext cx="7924800" cy="378565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List 5 items associated with your morning routine and their English meaning.</a:t>
            </a:r>
          </a:p>
          <a:p>
            <a:endParaRPr lang="en-US" sz="4000" dirty="0"/>
          </a:p>
          <a:p>
            <a:r>
              <a:rPr lang="en-US" sz="4000" dirty="0" smtClean="0"/>
              <a:t>List 5 transition words/phrases and their meaning.</a:t>
            </a:r>
          </a:p>
        </p:txBody>
      </p:sp>
    </p:spTree>
    <p:extLst>
      <p:ext uri="{BB962C8B-B14F-4D97-AF65-F5344CB8AC3E}">
        <p14:creationId xmlns:p14="http://schemas.microsoft.com/office/powerpoint/2010/main" val="24661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201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2015-01-28T12:10:04Z</dcterms:created>
  <dcterms:modified xsi:type="dcterms:W3CDTF">2015-01-28T12:27:12Z</dcterms:modified>
</cp:coreProperties>
</file>